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43" d="100"/>
          <a:sy n="143" d="100"/>
        </p:scale>
        <p:origin x="130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5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7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9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0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8E8750-42F0-6C48-99A0-ABE96544932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9C79F5-C131-8140-BAC6-95E9BDDC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58DE15-A467-83C3-B206-DC8B97E01D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3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69CBBB4CAD4A851FF707C6C4C419" ma:contentTypeVersion="14" ma:contentTypeDescription="Create a new document." ma:contentTypeScope="" ma:versionID="24b463aa9fed0e707feee4d44b0eeca3">
  <xsd:schema xmlns:xsd="http://www.w3.org/2001/XMLSchema" xmlns:xs="http://www.w3.org/2001/XMLSchema" xmlns:p="http://schemas.microsoft.com/office/2006/metadata/properties" xmlns:ns2="b6f16eef-6f8e-410e-974c-0aeb3d593ad5" xmlns:ns3="ed76ede5-9cc4-4b39-9388-5e5102cb5e8b" targetNamespace="http://schemas.microsoft.com/office/2006/metadata/properties" ma:root="true" ma:fieldsID="de014f31f61990d7a8392485167a45b8" ns2:_="" ns3:_="">
    <xsd:import namespace="b6f16eef-6f8e-410e-974c-0aeb3d593ad5"/>
    <xsd:import namespace="ed76ede5-9cc4-4b39-9388-5e5102cb5e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16eef-6f8e-410e-974c-0aeb3d593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5c5ebc9-546f-459b-970a-a5fe7afad4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6ede5-9cc4-4b39-9388-5e5102cb5e8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7dd5296-c054-4037-a24e-50ce9a2c2bab}" ma:internalName="TaxCatchAll" ma:showField="CatchAllData" ma:web="ed76ede5-9cc4-4b39-9388-5e5102cb5e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f16eef-6f8e-410e-974c-0aeb3d593ad5">
      <Terms xmlns="http://schemas.microsoft.com/office/infopath/2007/PartnerControls"/>
    </lcf76f155ced4ddcb4097134ff3c332f>
    <TaxCatchAll xmlns="ed76ede5-9cc4-4b39-9388-5e5102cb5e8b" xsi:nil="true"/>
  </documentManagement>
</p:properties>
</file>

<file path=customXml/itemProps1.xml><?xml version="1.0" encoding="utf-8"?>
<ds:datastoreItem xmlns:ds="http://schemas.openxmlformats.org/officeDocument/2006/customXml" ds:itemID="{9A70BFF1-B5FB-41A5-AC17-51B06CBD7DFB}"/>
</file>

<file path=customXml/itemProps2.xml><?xml version="1.0" encoding="utf-8"?>
<ds:datastoreItem xmlns:ds="http://schemas.openxmlformats.org/officeDocument/2006/customXml" ds:itemID="{BA402B55-1BCE-429B-8CBE-CB4981A85860}"/>
</file>

<file path=customXml/itemProps3.xml><?xml version="1.0" encoding="utf-8"?>
<ds:datastoreItem xmlns:ds="http://schemas.openxmlformats.org/officeDocument/2006/customXml" ds:itemID="{9118B248-85D5-4D5B-AEA6-9879F69821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Niki O'Brien</dc:creator>
  <cp:lastModifiedBy>Niki O'Brien</cp:lastModifiedBy>
  <cp:revision>3</cp:revision>
  <dcterms:created xsi:type="dcterms:W3CDTF">2025-05-14T07:23:06Z</dcterms:created>
  <dcterms:modified xsi:type="dcterms:W3CDTF">2025-05-14T08:05:44Z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0x010100892469CBBB4CAD4A851FF707C6C4C419</vt:lpwstr>
  </property>
</Properties>
</file>