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E" dirty="0" smtClean="0"/>
              <a:t>Forsa</a:t>
            </a:r>
            <a:br>
              <a:rPr lang="en-IE" dirty="0" smtClean="0"/>
            </a:br>
            <a:r>
              <a:rPr lang="en-IE" dirty="0" smtClean="0"/>
              <a:t>Building Momentum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IE" dirty="0" smtClean="0"/>
              <a:t>National Pay Agreement presentation 27/01/21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1462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Building Momentum 2021-2022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800" dirty="0" smtClean="0"/>
              <a:t>Commences 1</a:t>
            </a:r>
            <a:r>
              <a:rPr lang="en-IE" sz="2800" baseline="30000" dirty="0" smtClean="0"/>
              <a:t>st</a:t>
            </a:r>
            <a:r>
              <a:rPr lang="en-IE" sz="2800" dirty="0" smtClean="0"/>
              <a:t> January 2021 – Ends 31</a:t>
            </a:r>
            <a:r>
              <a:rPr lang="en-IE" sz="2800" baseline="30000" dirty="0" smtClean="0"/>
              <a:t>st</a:t>
            </a:r>
            <a:r>
              <a:rPr lang="en-IE" sz="2800" dirty="0" smtClean="0"/>
              <a:t> December 2022</a:t>
            </a:r>
          </a:p>
          <a:p>
            <a:r>
              <a:rPr lang="en-IE" sz="2800" dirty="0" smtClean="0"/>
              <a:t>Negotiations on a successor to commence early summer 2022</a:t>
            </a:r>
          </a:p>
          <a:p>
            <a:r>
              <a:rPr lang="en-IE" sz="2800" dirty="0" smtClean="0"/>
              <a:t>Forsa NEC recommended acceptance at NEC 15</a:t>
            </a:r>
            <a:r>
              <a:rPr lang="en-IE" sz="2800" baseline="30000" dirty="0" smtClean="0"/>
              <a:t>th</a:t>
            </a:r>
            <a:r>
              <a:rPr lang="en-IE" sz="2800" dirty="0" smtClean="0"/>
              <a:t> December 2020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3597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Pay Terms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sz="2800" dirty="0" smtClean="0"/>
              <a:t>1</a:t>
            </a:r>
            <a:r>
              <a:rPr lang="en-IE" sz="2800" baseline="30000" dirty="0" smtClean="0"/>
              <a:t>st</a:t>
            </a:r>
            <a:r>
              <a:rPr lang="en-IE" sz="2800" dirty="0" smtClean="0"/>
              <a:t> October 2021 -1% or €500 whichever is the greater</a:t>
            </a:r>
          </a:p>
          <a:p>
            <a:r>
              <a:rPr lang="en-IE" sz="2800" dirty="0" smtClean="0"/>
              <a:t>1</a:t>
            </a:r>
            <a:r>
              <a:rPr lang="en-IE" sz="2800" baseline="30000" dirty="0" smtClean="0"/>
              <a:t>st</a:t>
            </a:r>
            <a:r>
              <a:rPr lang="en-IE" sz="2800" dirty="0" smtClean="0"/>
              <a:t> </a:t>
            </a:r>
            <a:r>
              <a:rPr lang="en-IE" sz="2800" dirty="0" err="1" smtClean="0"/>
              <a:t>Febraury</a:t>
            </a:r>
            <a:r>
              <a:rPr lang="en-IE" sz="2800" dirty="0" smtClean="0"/>
              <a:t> 2022 1% of payroll for a sectoral bargaining round</a:t>
            </a:r>
          </a:p>
          <a:p>
            <a:r>
              <a:rPr lang="en-IE" sz="2800" dirty="0" smtClean="0"/>
              <a:t>1</a:t>
            </a:r>
            <a:r>
              <a:rPr lang="en-IE" sz="2800" baseline="30000" dirty="0" smtClean="0"/>
              <a:t>st</a:t>
            </a:r>
            <a:r>
              <a:rPr lang="en-IE" sz="2800" dirty="0" smtClean="0"/>
              <a:t> October 2022 1% or €500 whichever is the greater</a:t>
            </a:r>
          </a:p>
          <a:p>
            <a:r>
              <a:rPr lang="en-IE" sz="2800" dirty="0" smtClean="0"/>
              <a:t>Employee on €25k per annum will receive €500 equivalent to a 2% pay increase</a:t>
            </a:r>
          </a:p>
          <a:p>
            <a:r>
              <a:rPr lang="en-IE" sz="2800" dirty="0"/>
              <a:t>Increase applies to pensionable allowances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600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Haddington Road Measures (added time)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/>
              <a:t>An independent body will hear submissions from March 2021</a:t>
            </a:r>
          </a:p>
          <a:p>
            <a:r>
              <a:rPr lang="en-IE" sz="2800" dirty="0" smtClean="0"/>
              <a:t>Recommendations arising will be met by the provision of €150 million</a:t>
            </a:r>
          </a:p>
          <a:p>
            <a:r>
              <a:rPr lang="en-IE" sz="2800" dirty="0" smtClean="0"/>
              <a:t>Changes will commence in 2022</a:t>
            </a:r>
          </a:p>
          <a:p>
            <a:r>
              <a:rPr lang="en-IE" sz="2800" dirty="0" smtClean="0"/>
              <a:t>Any other remaining items will be addressed in 2023 or the next agreement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46118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Forsa On-line Ballot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200" dirty="0" smtClean="0"/>
              <a:t>Email ballot to take place</a:t>
            </a:r>
          </a:p>
          <a:p>
            <a:r>
              <a:rPr lang="en-IE" sz="3200" dirty="0" smtClean="0"/>
              <a:t>Need to access personal emails </a:t>
            </a:r>
          </a:p>
          <a:p>
            <a:r>
              <a:rPr lang="en-IE" sz="3200" dirty="0" smtClean="0"/>
              <a:t>Update my details very important that all are involved</a:t>
            </a:r>
          </a:p>
          <a:p>
            <a:r>
              <a:rPr lang="en-GB" sz="3200" dirty="0"/>
              <a:t>The closing date for casting your vote is 5.00pm on Thursday 11th February 2021.</a:t>
            </a: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70720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Building Momentum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3200" dirty="0" smtClean="0"/>
              <a:t>Questions &amp; Answers</a:t>
            </a: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27546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18</TotalTime>
  <Words>185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Forsa Building Momentum</vt:lpstr>
      <vt:lpstr>Building Momentum 2021-2022</vt:lpstr>
      <vt:lpstr>Pay Terms</vt:lpstr>
      <vt:lpstr>Haddington Road Measures (added time)</vt:lpstr>
      <vt:lpstr>Forsa On-line Ballot</vt:lpstr>
      <vt:lpstr>Building Momentum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Forsa Executive Grades AGM 19.01.21</dc:title>
  <dc:creator>Des Fagan</dc:creator>
  <cp:lastModifiedBy>Marion McCormick</cp:lastModifiedBy>
  <cp:revision>6</cp:revision>
  <dcterms:created xsi:type="dcterms:W3CDTF">2021-01-19T10:16:18Z</dcterms:created>
  <dcterms:modified xsi:type="dcterms:W3CDTF">2021-01-27T10:18:50Z</dcterms:modified>
</cp:coreProperties>
</file>