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91" r:id="rId4"/>
    <p:sldId id="287" r:id="rId5"/>
    <p:sldId id="292" r:id="rId6"/>
    <p:sldId id="290" r:id="rId7"/>
    <p:sldId id="263" r:id="rId8"/>
    <p:sldId id="293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30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80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6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53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81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89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71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00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0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58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FC45-2018-447A-8199-0626201DEE62}" type="datetimeFigureOut">
              <a:rPr lang="en-GB" smtClean="0"/>
              <a:t>11/03/2021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4AAA-DEC2-4B2F-B94A-CAA1C3EE4E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71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5384" y="1825625"/>
            <a:ext cx="6592343" cy="4351338"/>
          </a:xfrm>
        </p:spPr>
        <p:txBody>
          <a:bodyPr>
            <a:normAutofit/>
          </a:bodyPr>
          <a:lstStyle/>
          <a:p>
            <a:r>
              <a:rPr lang="en-GB" dirty="0"/>
              <a:t>It’s how we learn and remember</a:t>
            </a:r>
          </a:p>
          <a:p>
            <a:r>
              <a:rPr lang="en-GB" dirty="0"/>
              <a:t>They simplify complexity</a:t>
            </a:r>
          </a:p>
          <a:p>
            <a:r>
              <a:rPr lang="en-GB" dirty="0"/>
              <a:t>They create an emotional connection</a:t>
            </a:r>
          </a:p>
          <a:p>
            <a:r>
              <a:rPr lang="en-GB" dirty="0"/>
              <a:t>They inspire </a:t>
            </a:r>
            <a:r>
              <a:rPr lang="en-GB" dirty="0" smtClean="0"/>
              <a:t>action</a:t>
            </a:r>
          </a:p>
          <a:p>
            <a:r>
              <a:rPr lang="en-GB" dirty="0" smtClean="0"/>
              <a:t>People give meaning to data</a:t>
            </a:r>
            <a:endParaRPr lang="en-GB" dirty="0"/>
          </a:p>
          <a:p>
            <a:pPr lvl="1"/>
            <a:endParaRPr lang="en-GB" sz="2800" dirty="0"/>
          </a:p>
        </p:txBody>
      </p:sp>
      <p:pic>
        <p:nvPicPr>
          <p:cNvPr id="21" name="Picture 3" descr="C:\Users\Catherine\Dropbox\Mile 91\Website\mile91-logo-for-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691" y="6237368"/>
            <a:ext cx="1490820" cy="5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46837"/>
            <a:ext cx="10125893" cy="149064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3152" y="341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Today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91967"/>
            <a:ext cx="12192001" cy="1078568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b="1" dirty="0" smtClean="0">
                <a:solidFill>
                  <a:schemeClr val="accent2"/>
                </a:solidFill>
              </a:rPr>
              <a:t>The Science of Storytelling 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8" name="Picture 2" descr="http://img.gawkerassets.com/img/187euru1qwc8ojpg/ku-bigpic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r="8178"/>
          <a:stretch/>
        </p:blipFill>
        <p:spPr bwMode="auto">
          <a:xfrm>
            <a:off x="6507480" y="1825625"/>
            <a:ext cx="5181600" cy="33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5384" y="1825625"/>
            <a:ext cx="6592343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Dr Paul Zak, Center for Neuroeconomics</a:t>
            </a:r>
          </a:p>
          <a:p>
            <a:r>
              <a:rPr lang="en-GB" dirty="0" smtClean="0"/>
              <a:t>Listening to a good story releases </a:t>
            </a:r>
          </a:p>
          <a:p>
            <a:pPr marL="0" indent="0">
              <a:buNone/>
            </a:pPr>
            <a:r>
              <a:rPr lang="en-GB" dirty="0" smtClean="0"/>
              <a:t>   Oxytocin and Cortisol </a:t>
            </a:r>
          </a:p>
          <a:p>
            <a:r>
              <a:rPr lang="en-GB" dirty="0" smtClean="0"/>
              <a:t>Transcendent </a:t>
            </a:r>
            <a:r>
              <a:rPr lang="en-GB" dirty="0"/>
              <a:t>v transactional </a:t>
            </a:r>
            <a:r>
              <a:rPr lang="en-GB" dirty="0" smtClean="0"/>
              <a:t>purpose</a:t>
            </a:r>
          </a:p>
          <a:p>
            <a:r>
              <a:rPr lang="en-GB" dirty="0" smtClean="0"/>
              <a:t>A good story promotes trust and recall</a:t>
            </a:r>
            <a:endParaRPr lang="en-GB" dirty="0"/>
          </a:p>
          <a:p>
            <a:r>
              <a:rPr lang="en-GB" dirty="0" smtClean="0"/>
              <a:t>Influence </a:t>
            </a:r>
            <a:endParaRPr lang="en-GB" dirty="0"/>
          </a:p>
          <a:p>
            <a:pPr lvl="1"/>
            <a:endParaRPr lang="en-GB" sz="2800" dirty="0"/>
          </a:p>
        </p:txBody>
      </p:sp>
      <p:pic>
        <p:nvPicPr>
          <p:cNvPr id="21" name="Picture 3" descr="C:\Users\Catherine\Dropbox\Mile 91\Website\mile91-logo-for-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691" y="6237368"/>
            <a:ext cx="1490820" cy="5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46837"/>
            <a:ext cx="10125893" cy="149064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3152" y="341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Today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91967"/>
            <a:ext cx="12192001" cy="1078568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Ben’s story 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9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0482" t="37706" r="43638" b="15282"/>
          <a:stretch/>
        </p:blipFill>
        <p:spPr bwMode="auto">
          <a:xfrm>
            <a:off x="6794728" y="1815658"/>
            <a:ext cx="5181600" cy="2985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69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71462"/>
            <a:ext cx="112395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Catherine\Dropbox\Mile 91\Website\mile91-logo-for-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691" y="6237368"/>
            <a:ext cx="1490820" cy="5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46837"/>
            <a:ext cx="10125893" cy="149064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3152" y="341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Today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91967"/>
            <a:ext cx="12192001" cy="1078568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b="1" dirty="0" smtClean="0">
                <a:solidFill>
                  <a:schemeClr val="accent2"/>
                </a:solidFill>
              </a:rPr>
              <a:t>Ditch data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2" y="214418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04" y="1825625"/>
            <a:ext cx="39929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Catherine\Dropbox\Mile 91\Website\mile91-logo-for-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691" y="6237368"/>
            <a:ext cx="1490820" cy="5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46837"/>
            <a:ext cx="10125893" cy="149064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3152" y="341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Today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91967"/>
            <a:ext cx="12192001" cy="1078568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b="1" dirty="0" smtClean="0">
                <a:solidFill>
                  <a:schemeClr val="accent2"/>
                </a:solidFill>
              </a:rPr>
              <a:t>Quick question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34" y="1848684"/>
            <a:ext cx="5390366" cy="30540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Person 1: Where’s John?  </a:t>
            </a:r>
          </a:p>
          <a:p>
            <a:pPr marL="0" indent="0">
              <a:buNone/>
            </a:pPr>
            <a:r>
              <a:rPr lang="en-GB" i="1" dirty="0"/>
              <a:t> </a:t>
            </a:r>
          </a:p>
          <a:p>
            <a:pPr marL="0" indent="0">
              <a:buNone/>
            </a:pPr>
            <a:r>
              <a:rPr lang="en-GB" i="1" dirty="0"/>
              <a:t>Person 2: Well….I didn’t want to say anything. But…I saw a green VW parked outside Carol’s.</a:t>
            </a:r>
          </a:p>
          <a:p>
            <a:endParaRPr lang="en-GB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b="1" dirty="0">
                <a:ea typeface="Verdana" panose="020B0604030504040204" pitchFamily="34" charset="0"/>
                <a:cs typeface="Verdana" panose="020B0604030504040204" pitchFamily="34" charset="0"/>
              </a:rPr>
              <a:t>What’s happening?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1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5384" y="1825625"/>
            <a:ext cx="6592343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  <a:t>Kendall Haven</a:t>
            </a:r>
          </a:p>
          <a:p>
            <a: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  <a:t>Neural </a:t>
            </a: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Story Net </a:t>
            </a:r>
          </a:p>
          <a:p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Processes information before it reaches the conscious </a:t>
            </a:r>
            <a: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  <a:t>brain</a:t>
            </a:r>
          </a:p>
          <a:p>
            <a: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  <a:t>Filters out jargon and big data</a:t>
            </a:r>
            <a:endParaRPr lang="en-GB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Make Sense Mandate</a:t>
            </a:r>
          </a:p>
          <a:p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Gets things wrong or makes them worse! </a:t>
            </a:r>
          </a:p>
          <a:p>
            <a:pPr lvl="1"/>
            <a:endParaRPr lang="en-GB" sz="2800" dirty="0"/>
          </a:p>
        </p:txBody>
      </p:sp>
      <p:pic>
        <p:nvPicPr>
          <p:cNvPr id="21" name="Picture 3" descr="C:\Users\Catherine\Dropbox\Mile 91\Website\mile91-logo-for-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691" y="6237368"/>
            <a:ext cx="1490820" cy="5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46837"/>
            <a:ext cx="10125893" cy="149064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3152" y="341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Today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91967"/>
            <a:ext cx="12192001" cy="1078568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b="1" dirty="0" smtClean="0">
                <a:solidFill>
                  <a:schemeClr val="accent2"/>
                </a:solidFill>
              </a:rPr>
              <a:t>Jettison jargon 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t="8699" r="2039" b="12149"/>
          <a:stretch/>
        </p:blipFill>
        <p:spPr>
          <a:xfrm>
            <a:off x="6967727" y="1666594"/>
            <a:ext cx="4591025" cy="2850813"/>
          </a:xfrm>
        </p:spPr>
      </p:pic>
    </p:spTree>
    <p:extLst>
      <p:ext uri="{BB962C8B-B14F-4D97-AF65-F5344CB8AC3E}">
        <p14:creationId xmlns:p14="http://schemas.microsoft.com/office/powerpoint/2010/main" val="19748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en-US" dirty="0" smtClean="0"/>
              <a:t>Character </a:t>
            </a:r>
          </a:p>
          <a:p>
            <a:r>
              <a:rPr lang="en-US" dirty="0" smtClean="0"/>
              <a:t>Traits </a:t>
            </a:r>
          </a:p>
          <a:p>
            <a:r>
              <a:rPr lang="en-US" dirty="0" smtClean="0"/>
              <a:t>Goal </a:t>
            </a:r>
          </a:p>
          <a:p>
            <a:r>
              <a:rPr lang="en-US" dirty="0" smtClean="0"/>
              <a:t>Motives</a:t>
            </a:r>
          </a:p>
          <a:p>
            <a:r>
              <a:rPr lang="en-US" dirty="0" smtClean="0"/>
              <a:t>Conflict and problems</a:t>
            </a:r>
          </a:p>
          <a:p>
            <a:r>
              <a:rPr lang="en-US" dirty="0"/>
              <a:t>Struggle</a:t>
            </a:r>
            <a:endParaRPr lang="en-US" dirty="0" smtClean="0"/>
          </a:p>
          <a:p>
            <a:r>
              <a:rPr lang="en-US" dirty="0" smtClean="0"/>
              <a:t>Risk and danger</a:t>
            </a:r>
          </a:p>
          <a:p>
            <a:r>
              <a:rPr lang="en-US" dirty="0" smtClean="0"/>
              <a:t>Victory </a:t>
            </a:r>
          </a:p>
          <a:p>
            <a:endParaRPr lang="en-GB" dirty="0"/>
          </a:p>
        </p:txBody>
      </p:sp>
      <p:pic>
        <p:nvPicPr>
          <p:cNvPr id="9" name="Picture 3" descr="C:\Users\Catherine\Dropbox\Mile 91\Website\mile91-logo-for-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691" y="6237368"/>
            <a:ext cx="1490820" cy="5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446837"/>
            <a:ext cx="10125893" cy="149064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191967"/>
            <a:ext cx="12192001" cy="1078568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Eight essential ingredients 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43093" y="1835340"/>
            <a:ext cx="5731510" cy="32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Catherine\Dropbox\Mile 91\Website\mile91-logo-for-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691" y="6237368"/>
            <a:ext cx="1490820" cy="5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446837"/>
            <a:ext cx="10125893" cy="149064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191967"/>
            <a:ext cx="12192001" cy="1078568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My four day week story 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2147615"/>
            <a:ext cx="5026152" cy="376961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973879"/>
            <a:ext cx="5641848" cy="4203084"/>
          </a:xfrm>
        </p:spPr>
        <p:txBody>
          <a:bodyPr>
            <a:normAutofit/>
          </a:bodyPr>
          <a:lstStyle/>
          <a:p>
            <a:r>
              <a:rPr lang="en-US" dirty="0" smtClean="0"/>
              <a:t>Me, small business owner </a:t>
            </a:r>
            <a:endParaRPr lang="en-US" dirty="0"/>
          </a:p>
          <a:p>
            <a:r>
              <a:rPr lang="en-US" dirty="0" smtClean="0"/>
              <a:t>Say yes to everything </a:t>
            </a:r>
          </a:p>
          <a:p>
            <a:r>
              <a:rPr lang="en-US" dirty="0" smtClean="0"/>
              <a:t>Work less, earn the same</a:t>
            </a:r>
            <a:endParaRPr lang="en-US" dirty="0"/>
          </a:p>
          <a:p>
            <a:r>
              <a:rPr lang="en-US" dirty="0" smtClean="0"/>
              <a:t>More time for me and for others</a:t>
            </a:r>
            <a:endParaRPr lang="en-US" dirty="0"/>
          </a:p>
          <a:p>
            <a:r>
              <a:rPr lang="en-US" dirty="0" smtClean="0"/>
              <a:t>Clients, my own expectations</a:t>
            </a:r>
          </a:p>
          <a:p>
            <a:r>
              <a:rPr lang="en-US" dirty="0" smtClean="0"/>
              <a:t>Lockdown three</a:t>
            </a:r>
            <a:endParaRPr lang="en-US" dirty="0"/>
          </a:p>
          <a:p>
            <a:r>
              <a:rPr lang="en-US" dirty="0" smtClean="0"/>
              <a:t>Burn out </a:t>
            </a:r>
            <a:endParaRPr lang="en-US" dirty="0"/>
          </a:p>
          <a:p>
            <a:r>
              <a:rPr lang="en-US" dirty="0" smtClean="0"/>
              <a:t>Survived (probably even thrived)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6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Catherine\Dropbox\Mile 91\Website\mile91-logo-for-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691" y="6237368"/>
            <a:ext cx="1490820" cy="5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446837"/>
            <a:ext cx="10125893" cy="149064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191967"/>
            <a:ext cx="12192001" cy="1078568"/>
          </a:xfrm>
          <a:prstGeom prst="rect">
            <a:avLst/>
          </a:prstGeom>
          <a:solidFill>
            <a:srgbClr val="242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Things to remember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6928" y="1845863"/>
            <a:ext cx="5641848" cy="4203084"/>
          </a:xfrm>
        </p:spPr>
        <p:txBody>
          <a:bodyPr>
            <a:normAutofit/>
          </a:bodyPr>
          <a:lstStyle/>
          <a:p>
            <a:r>
              <a:rPr lang="en-GB" dirty="0" smtClean="0"/>
              <a:t>Keep it personal </a:t>
            </a:r>
          </a:p>
          <a:p>
            <a:r>
              <a:rPr lang="en-GB" dirty="0" smtClean="0"/>
              <a:t>Let the story do the work – don’t crowbar stats and key messages in</a:t>
            </a:r>
          </a:p>
          <a:p>
            <a:r>
              <a:rPr lang="en-GB" dirty="0"/>
              <a:t>Choose stories that bring your messages to </a:t>
            </a:r>
            <a:r>
              <a:rPr lang="en-GB" dirty="0" smtClean="0"/>
              <a:t>life</a:t>
            </a:r>
          </a:p>
          <a:p>
            <a:r>
              <a:rPr lang="en-GB" dirty="0" smtClean="0"/>
              <a:t>It can be you or it can be other people</a:t>
            </a:r>
          </a:p>
          <a:p>
            <a:r>
              <a:rPr lang="en-GB" dirty="0" smtClean="0"/>
              <a:t>Consent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4795"/>
          <a:stretch/>
        </p:blipFill>
        <p:spPr>
          <a:xfrm>
            <a:off x="6739127" y="2037270"/>
            <a:ext cx="4883531" cy="32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225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Storytelling</dc:title>
  <dc:creator>Catherine Raynor</dc:creator>
  <cp:lastModifiedBy>Catherine Raynor</cp:lastModifiedBy>
  <cp:revision>64</cp:revision>
  <dcterms:created xsi:type="dcterms:W3CDTF">2019-09-13T08:02:11Z</dcterms:created>
  <dcterms:modified xsi:type="dcterms:W3CDTF">2021-03-11T14:06:42Z</dcterms:modified>
</cp:coreProperties>
</file>